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"/>
  </p:notesMasterIdLst>
  <p:sldIdLst>
    <p:sldId id="274" r:id="rId3"/>
    <p:sldId id="285" r:id="rId4"/>
    <p:sldId id="294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13" autoAdjust="0"/>
  </p:normalViewPr>
  <p:slideViewPr>
    <p:cSldViewPr snapToGrid="0">
      <p:cViewPr varScale="1">
        <p:scale>
          <a:sx n="102" d="100"/>
          <a:sy n="102" d="100"/>
        </p:scale>
        <p:origin x="111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C7A188-5D26-F273-C34E-3E80D8BBB6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84477"/>
            <a:ext cx="1453982" cy="14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DEA659B-1357-9BC9-63E0-82CE049DD9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878E8-87A5-6378-3F3E-E93C4D9587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84477"/>
            <a:ext cx="1453982" cy="14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63CD2A-C274-BC64-32CC-A4EDA2B80D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213648"/>
            <a:ext cx="1497032" cy="1497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A065FA4-4EA1-64E0-4AAA-DD3C457D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45"/>
            <a:ext cx="6637398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13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9C29C5-BC9D-989C-21DC-6F493EEA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72" y="-269793"/>
            <a:ext cx="2778847" cy="2837475"/>
          </a:xfrm>
          <a:prstGeom prst="rect">
            <a:avLst/>
          </a:prstGeom>
        </p:spPr>
      </p:pic>
      <p:pic>
        <p:nvPicPr>
          <p:cNvPr id="14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CBC44A-0B94-73A1-37C3-F9F2B7639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3" y="953589"/>
            <a:ext cx="2619656" cy="2831319"/>
          </a:xfrm>
          <a:prstGeom prst="rect">
            <a:avLst/>
          </a:prstGeom>
        </p:spPr>
      </p:pic>
      <p:pic>
        <p:nvPicPr>
          <p:cNvPr id="22" name="Ngay-Tet-Thieu-Nhi-Beat-Hanh-Dung-Tue-Minh-Bach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7" y="58539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033D5-A1CF-E651-9F9B-347DCF1BE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220" y="749085"/>
            <a:ext cx="8388823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1184</TotalTime>
  <Words>0</Words>
  <Application>Microsoft Office PowerPoint</Application>
  <PresentationFormat>Widescreen</PresentationFormat>
  <Paragraphs>0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20</cp:revision>
  <dcterms:created xsi:type="dcterms:W3CDTF">2023-12-15T11:40:22Z</dcterms:created>
  <dcterms:modified xsi:type="dcterms:W3CDTF">2025-11-20T05:21:34Z</dcterms:modified>
  <cp:category>9Slide.vn</cp:category>
</cp:coreProperties>
</file>